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 showGuide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94E6D-EFA7-BB45-A34D-121449BC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E00437-6128-E448-A9D6-FEAAA804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6C50A7-87C4-0F40-A0C9-9500EED6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1E459-6276-CF4F-BA9E-03F4D0FD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6844D-8B48-444B-8C19-93D65FC1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17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D469A-B6ED-F840-8B00-487EC7AC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677164-1704-624A-BB36-76F24C43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ED10FB-77B9-1D43-811D-72F35BD4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67DD7F-E218-8C49-8AAB-0C40CFB5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C4970-F1F4-6C45-9768-3F861056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8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899621-9287-DD4C-A634-7A8980221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4707B1-20DF-1F46-944C-17CF53FF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ACA554-ECD6-0C42-B410-AD83EBA2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D9E1EA-24EA-C74C-B551-EE04DA7D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9B33D6-0285-4F4D-A264-51A017B6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0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2DBF6-F78E-5D40-8266-0D453FB5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11956-2C6F-7044-8E4A-6C3FB90C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13222-06C6-9B4F-B9EF-FBF26768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40205B-1A5B-F344-ADFE-DE400D30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267338-CDD8-244A-A655-7DC4508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599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C466E-3678-B345-B87C-5B127566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DCEEF8-FA63-A648-A9D0-C3C12395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85EB5-E86B-464F-9AB6-BFCED407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30B947-E4C6-F440-ABB7-C4C506CE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2CB7-39BE-4641-9776-3AC2DE30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710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64180-6E84-C84F-9E72-A9F51F6D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81B87D-6B9D-A84E-B324-B67EBC1A9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6EE715-8C99-FD4F-9B15-66DE4FDC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092674-7565-B741-AD83-85EE3C58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D61271-B491-1843-8A07-F62140BA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373C77-A928-C449-9BA3-60793FA9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6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3E571-3079-924D-A063-A84D3CA3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8D1EB2-112D-CE43-B4F7-99220E20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86A9A3-5500-694B-9848-43FCB4241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82B5D76-E678-874A-86A2-CEEAD8B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F6F70C-CC68-9D43-9083-765D04D08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CF2215-6ED2-1248-A00E-91CDD899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2E03E7-9019-D94C-A59B-A818BF44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C4D1F9F-885E-CE44-8F2D-316BC7C5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5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864D3-DA07-9D41-B5E2-DA7BB9E8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646043-D4B2-354B-A2C4-6EE58724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37AD8B-D407-4748-97C4-003E3DDD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CBC840-7916-EF4F-8317-FE07BBC1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410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2577E77-11E8-6845-98E1-E435FE08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95A89F-4E51-F348-917E-16CB3CCA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0D3DC-FF4E-B34F-8EEF-63FFCF3E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235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FA02B-AC44-024C-8B62-524FBA41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D9B816-ACBF-8E47-AE9A-F8CCAC47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14A8A2-9B11-9C44-855B-4C5D3BEEB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720504-E086-254A-AA69-BF6F2E36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33C3C7-95E9-7D4E-A88E-268D89E1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DFDF0-BA3D-8E46-87EC-1FC9025F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867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FA7CA-2CE8-D948-99CC-73E68498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D036071-24D5-0946-A131-7AE83ABB3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7BF03-C055-E44D-A3B0-60B94BDC2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F19698-82C9-2041-B70E-C820DE62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B20C10-45A8-D74B-9978-CD294335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FF783C-8894-634B-86F0-911EAFA7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80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C713B6-42EE-914A-9DA5-BCA5FB49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4D6B4-F606-7242-81D4-2C57EAC6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ADC3D5-A623-9941-ABD3-EE2C8817E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8F58-0B8F-3445-AD72-AB39BDC4E2CF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DC042-36CA-394F-8C32-A6CF749A5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9B82A2-CCF6-E54E-AF4A-8C9212C31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9D33-E2D3-5248-B585-9575DD4F0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590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网站&#10;&#10;中度可信度描述已自动生成">
            <a:extLst>
              <a:ext uri="{FF2B5EF4-FFF2-40B4-BE49-F238E27FC236}">
                <a16:creationId xmlns:a16="http://schemas.microsoft.com/office/drawing/2014/main" id="{AF1A7468-8259-6F42-8AA9-386CC8D5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2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1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8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3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北京 李文海</dc:creator>
  <cp:lastModifiedBy>北京 李文海</cp:lastModifiedBy>
  <cp:revision>1</cp:revision>
  <dcterms:created xsi:type="dcterms:W3CDTF">2021-11-01T04:08:54Z</dcterms:created>
  <dcterms:modified xsi:type="dcterms:W3CDTF">2021-11-01T04:10:26Z</dcterms:modified>
</cp:coreProperties>
</file>